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B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9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B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F628D-9F88-4513-B526-991B2B95F6CB}" type="datetimeFigureOut">
              <a:rPr lang="es-BO" smtClean="0"/>
              <a:t>01/10/2012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0A756-691A-4F34-8D19-E65AD06F17D2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418766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F628D-9F88-4513-B526-991B2B95F6CB}" type="datetimeFigureOut">
              <a:rPr lang="es-BO" smtClean="0"/>
              <a:t>01/10/2012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0A756-691A-4F34-8D19-E65AD06F17D2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760238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F628D-9F88-4513-B526-991B2B95F6CB}" type="datetimeFigureOut">
              <a:rPr lang="es-BO" smtClean="0"/>
              <a:t>01/10/2012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0A756-691A-4F34-8D19-E65AD06F17D2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571475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F628D-9F88-4513-B526-991B2B95F6CB}" type="datetimeFigureOut">
              <a:rPr lang="es-BO" smtClean="0"/>
              <a:t>01/10/2012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0A756-691A-4F34-8D19-E65AD06F17D2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74323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F628D-9F88-4513-B526-991B2B95F6CB}" type="datetimeFigureOut">
              <a:rPr lang="es-BO" smtClean="0"/>
              <a:t>01/10/2012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0A756-691A-4F34-8D19-E65AD06F17D2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43445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F628D-9F88-4513-B526-991B2B95F6CB}" type="datetimeFigureOut">
              <a:rPr lang="es-BO" smtClean="0"/>
              <a:t>01/10/2012</a:t>
            </a:fld>
            <a:endParaRPr lang="es-B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0A756-691A-4F34-8D19-E65AD06F17D2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820570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F628D-9F88-4513-B526-991B2B95F6CB}" type="datetimeFigureOut">
              <a:rPr lang="es-BO" smtClean="0"/>
              <a:t>01/10/2012</a:t>
            </a:fld>
            <a:endParaRPr lang="es-B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0A756-691A-4F34-8D19-E65AD06F17D2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843656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F628D-9F88-4513-B526-991B2B95F6CB}" type="datetimeFigureOut">
              <a:rPr lang="es-BO" smtClean="0"/>
              <a:t>01/10/2012</a:t>
            </a:fld>
            <a:endParaRPr lang="es-B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0A756-691A-4F34-8D19-E65AD06F17D2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435492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F628D-9F88-4513-B526-991B2B95F6CB}" type="datetimeFigureOut">
              <a:rPr lang="es-BO" smtClean="0"/>
              <a:t>01/10/2012</a:t>
            </a:fld>
            <a:endParaRPr lang="es-B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0A756-691A-4F34-8D19-E65AD06F17D2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490439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F628D-9F88-4513-B526-991B2B95F6CB}" type="datetimeFigureOut">
              <a:rPr lang="es-BO" smtClean="0"/>
              <a:t>01/10/2012</a:t>
            </a:fld>
            <a:endParaRPr lang="es-B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0A756-691A-4F34-8D19-E65AD06F17D2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778550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B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F628D-9F88-4513-B526-991B2B95F6CB}" type="datetimeFigureOut">
              <a:rPr lang="es-BO" smtClean="0"/>
              <a:t>01/10/2012</a:t>
            </a:fld>
            <a:endParaRPr lang="es-B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0A756-691A-4F34-8D19-E65AD06F17D2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383783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F628D-9F88-4513-B526-991B2B95F6CB}" type="datetimeFigureOut">
              <a:rPr lang="es-BO" smtClean="0"/>
              <a:t>01/10/2012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0A756-691A-4F34-8D19-E65AD06F17D2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445456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B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BO" dirty="0" smtClean="0"/>
              <a:t>Prueba</a:t>
            </a:r>
            <a:endParaRPr lang="es-B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BO" dirty="0" smtClean="0"/>
              <a:t>Hola, esta es una prueba</a:t>
            </a:r>
            <a:endParaRPr lang="es-BO" dirty="0"/>
          </a:p>
        </p:txBody>
      </p:sp>
    </p:spTree>
    <p:extLst>
      <p:ext uri="{BB962C8B-B14F-4D97-AF65-F5344CB8AC3E}">
        <p14:creationId xmlns:p14="http://schemas.microsoft.com/office/powerpoint/2010/main" val="12330071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Prueba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Prueba</dc:title>
  <dc:creator>Alvaro</dc:creator>
  <cp:lastModifiedBy>Alvaro</cp:lastModifiedBy>
  <cp:revision>1</cp:revision>
  <dcterms:created xsi:type="dcterms:W3CDTF">2012-10-01T21:29:02Z</dcterms:created>
  <dcterms:modified xsi:type="dcterms:W3CDTF">2012-10-01T21:29:30Z</dcterms:modified>
</cp:coreProperties>
</file>